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2" r:id="rId8"/>
    <p:sldId id="271" r:id="rId9"/>
    <p:sldId id="273" r:id="rId10"/>
    <p:sldId id="270" r:id="rId11"/>
    <p:sldId id="257" r:id="rId12"/>
    <p:sldId id="258" r:id="rId13"/>
    <p:sldId id="259" r:id="rId14"/>
    <p:sldId id="262" r:id="rId15"/>
    <p:sldId id="260" r:id="rId16"/>
    <p:sldId id="261" r:id="rId17"/>
    <p:sldId id="263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EF91D1-258A-4BC6-8551-380DF7DC58C1}">
          <p14:sldIdLst>
            <p14:sldId id="256"/>
            <p14:sldId id="265"/>
            <p14:sldId id="266"/>
            <p14:sldId id="267"/>
            <p14:sldId id="268"/>
            <p14:sldId id="269"/>
            <p14:sldId id="272"/>
            <p14:sldId id="271"/>
            <p14:sldId id="273"/>
            <p14:sldId id="270"/>
            <p14:sldId id="257"/>
            <p14:sldId id="258"/>
            <p14:sldId id="259"/>
            <p14:sldId id="262"/>
            <p14:sldId id="260"/>
            <p14:sldId id="261"/>
            <p14:sldId id="263"/>
            <p14:sldId id="264"/>
          </p14:sldIdLst>
        </p14:section>
        <p14:section name="Untitled Section" id="{3A2F9431-90D0-42C9-91E3-0DB98880DF20}">
          <p14:sldIdLst/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 autoAdjust="0"/>
  </p:normalViewPr>
  <p:slideViewPr>
    <p:cSldViewPr snapToGrid="0">
      <p:cViewPr>
        <p:scale>
          <a:sx n="81" d="100"/>
          <a:sy n="81" d="100"/>
        </p:scale>
        <p:origin x="-300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05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92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088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0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984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56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619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22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16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61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43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ABCCA-34BE-436C-A722-1F3B9690DC8B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75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Object Detection and Localization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9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1" y="327392"/>
            <a:ext cx="8815999" cy="213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081" y="515874"/>
            <a:ext cx="4254012" cy="372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01" y="2547938"/>
            <a:ext cx="10549638" cy="3137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1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6" y="419467"/>
            <a:ext cx="11183816" cy="5868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124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" y="482600"/>
            <a:ext cx="11245727" cy="6147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544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63" y="354745"/>
            <a:ext cx="11698187" cy="5835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6563" y="2902933"/>
            <a:ext cx="3331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Image Level Ground Truth value=</a:t>
            </a:r>
          </a:p>
          <a:p>
            <a:pPr algn="ctr"/>
            <a:r>
              <a:rPr lang="en-US" b="1" dirty="0" smtClean="0"/>
              <a:t>(Person)</a:t>
            </a:r>
            <a:endParaRPr lang="en-US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1" y="3786221"/>
            <a:ext cx="5468083" cy="1462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4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63" y="367811"/>
            <a:ext cx="11259755" cy="541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657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8" y="409209"/>
            <a:ext cx="10475965" cy="624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277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47" y="503847"/>
            <a:ext cx="10609384" cy="6137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949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4" y="323118"/>
            <a:ext cx="8324118" cy="5214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71" y="5427178"/>
            <a:ext cx="7921138" cy="122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27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94" y="399316"/>
            <a:ext cx="5718246" cy="2719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04" y="3440721"/>
            <a:ext cx="6183276" cy="2561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380" y="1404938"/>
            <a:ext cx="5859620" cy="33940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796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4" y="0"/>
            <a:ext cx="9435855" cy="2052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4" y="2196980"/>
            <a:ext cx="10092348" cy="4393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5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04" y="120161"/>
            <a:ext cx="5871734" cy="225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443" y="3004036"/>
            <a:ext cx="7912711" cy="3350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23" y="1465382"/>
            <a:ext cx="668655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360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7" y="141532"/>
            <a:ext cx="10618298" cy="3593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3903966"/>
            <a:ext cx="7603882" cy="346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52" y="4384429"/>
            <a:ext cx="7916078" cy="2004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930" y="3329354"/>
            <a:ext cx="3695591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97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4098"/>
            <a:ext cx="6963508" cy="3160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19" y="2157046"/>
            <a:ext cx="4659734" cy="4188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756" y="3651004"/>
            <a:ext cx="3569864" cy="3314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715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354" y="2342051"/>
            <a:ext cx="7455877" cy="4268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802"/>
            <a:ext cx="7456367" cy="299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621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2" y="97446"/>
            <a:ext cx="12044836" cy="5342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385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569"/>
            <a:ext cx="8391243" cy="5158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989" y="4413372"/>
            <a:ext cx="5340565" cy="1799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585" y="324583"/>
            <a:ext cx="2441697" cy="1929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054" y="2531086"/>
            <a:ext cx="2178509" cy="1794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65" y="1469048"/>
            <a:ext cx="11906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990" y="3827951"/>
            <a:ext cx="71437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702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What is Intersection over Union (IoU)? - viso.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26183"/>
            <a:ext cx="11574096" cy="578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7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11620</TotalTime>
  <Words>14</Words>
  <Application>Microsoft Office PowerPoint</Application>
  <PresentationFormat>Custom</PresentationFormat>
  <Paragraphs>4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Yolo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210</cp:revision>
  <dcterms:created xsi:type="dcterms:W3CDTF">2020-06-24T08:19:52Z</dcterms:created>
  <dcterms:modified xsi:type="dcterms:W3CDTF">2024-11-14T05:48:36Z</dcterms:modified>
</cp:coreProperties>
</file>